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430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23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43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6AE82EF-994C-413C-88A6-F455888D6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71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C8D1C1E-2E19-43E3-B5A6-BCECD0D9CD2B}"/>
              </a:ext>
            </a:extLst>
          </p:cNvPr>
          <p:cNvSpPr txBox="1"/>
          <p:nvPr/>
        </p:nvSpPr>
        <p:spPr>
          <a:xfrm>
            <a:off x="497958" y="16036113"/>
            <a:ext cx="3902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Logo Sindicato</a:t>
            </a:r>
          </a:p>
        </p:txBody>
      </p:sp>
    </p:spTree>
    <p:extLst>
      <p:ext uri="{BB962C8B-B14F-4D97-AF65-F5344CB8AC3E}">
        <p14:creationId xmlns:p14="http://schemas.microsoft.com/office/powerpoint/2010/main" val="253322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BE376836B73044B07CCDE3526B2391" ma:contentTypeVersion="13" ma:contentTypeDescription="Crie um novo documento." ma:contentTypeScope="" ma:versionID="151288eeb8c7e12598a6eb8c9ce3a34a">
  <xsd:schema xmlns:xsd="http://www.w3.org/2001/XMLSchema" xmlns:xs="http://www.w3.org/2001/XMLSchema" xmlns:p="http://schemas.microsoft.com/office/2006/metadata/properties" xmlns:ns2="09644849-26e9-4da7-a8e5-a40617a44d00" xmlns:ns3="1ca3a96b-b23d-4c07-a046-fd4d14ce6620" xmlns:ns4="ce6c6f1b-569f-4b0a-8217-d2c5c7f2840d" targetNamespace="http://schemas.microsoft.com/office/2006/metadata/properties" ma:root="true" ma:fieldsID="a1e03182824c420ffac2e8604150cff9" ns2:_="" ns3:_="" ns4:_="">
    <xsd:import namespace="09644849-26e9-4da7-a8e5-a40617a44d00"/>
    <xsd:import namespace="1ca3a96b-b23d-4c07-a046-fd4d14ce6620"/>
    <xsd:import namespace="ce6c6f1b-569f-4b0a-8217-d2c5c7f28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44849-26e9-4da7-a8e5-a40617a44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a96b-b23d-4c07-a046-fd4d14ce662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4087e13-3810-4327-a1c6-c89397ea4ec0}" ma:internalName="TaxCatchAll" ma:showField="CatchAllData" ma:web="1ca3a96b-b23d-4c07-a046-fd4d14ce66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c6f1b-569f-4b0a-8217-d2c5c7f28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a3a96b-b23d-4c07-a046-fd4d14ce6620" xsi:nil="true"/>
    <lcf76f155ced4ddcb4097134ff3c332f xmlns="09644849-26e9-4da7-a8e5-a40617a44d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20BB39-42CA-4DC0-97F2-DED3E0E13F0F}"/>
</file>

<file path=customXml/itemProps2.xml><?xml version="1.0" encoding="utf-8"?>
<ds:datastoreItem xmlns:ds="http://schemas.openxmlformats.org/officeDocument/2006/customXml" ds:itemID="{EFE419AB-858E-4B88-8D44-18F97C6FCF30}"/>
</file>

<file path=customXml/itemProps3.xml><?xml version="1.0" encoding="utf-8"?>
<ds:datastoreItem xmlns:ds="http://schemas.openxmlformats.org/officeDocument/2006/customXml" ds:itemID="{99BDC67D-8D93-4D17-B3AE-F4BB1959D9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 Mori</dc:creator>
  <cp:lastModifiedBy>Marcel Keiti Mori</cp:lastModifiedBy>
  <cp:revision>1</cp:revision>
  <dcterms:created xsi:type="dcterms:W3CDTF">2023-04-11T19:21:36Z</dcterms:created>
  <dcterms:modified xsi:type="dcterms:W3CDTF">2023-04-11T19:25:06Z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0x01010033BE376836B73044B07CCDE3526B2391</vt:lpwstr>
  </property>
</Properties>
</file>